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EB89A1-3945-44BC-815F-B490F8EC4B28}">
  <a:tblStyle styleId="{F3EB89A1-3945-44BC-815F-B490F8EC4B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regular.fntdata"/><Relationship Id="rId22" Type="http://schemas.openxmlformats.org/officeDocument/2006/relationships/font" Target="fonts/RalewaySemiBold-italic.fntdata"/><Relationship Id="rId21" Type="http://schemas.openxmlformats.org/officeDocument/2006/relationships/font" Target="fonts/Raleway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Raleway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BarlowLight-bold.fntdata"/><Relationship Id="rId10" Type="http://schemas.openxmlformats.org/officeDocument/2006/relationships/slide" Target="slides/slide5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8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f34ab12f0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7f34ab12f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19ca9fef5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19ca9fef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19ca9fef5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19ca9fef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7cc97c2b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7cc97c2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17cc97c2b_0_3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17cc97c2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f3442a09f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f3442a09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f3442a09f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f3442a09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64" name="Google Shape;64;p12"/>
          <p:cNvGrpSpPr/>
          <p:nvPr/>
        </p:nvGrpSpPr>
        <p:grpSpPr>
          <a:xfrm>
            <a:off x="6302909" y="572898"/>
            <a:ext cx="1842985" cy="3822716"/>
            <a:chOff x="2547150" y="238125"/>
            <a:chExt cx="2525675" cy="5238750"/>
          </a:xfrm>
        </p:grpSpPr>
        <p:sp>
          <p:nvSpPr>
            <p:cNvPr id="65" name="Google Shape;65;p1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2"/>
          <p:cNvSpPr txBox="1"/>
          <p:nvPr/>
        </p:nvSpPr>
        <p:spPr>
          <a:xfrm>
            <a:off x="1041925" y="1784588"/>
            <a:ext cx="36906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3F3F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Blackboard2.0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0" name="Google Shape;70;p12"/>
          <p:cNvGrpSpPr/>
          <p:nvPr/>
        </p:nvGrpSpPr>
        <p:grpSpPr>
          <a:xfrm>
            <a:off x="7542327" y="2110549"/>
            <a:ext cx="1041945" cy="2747811"/>
            <a:chOff x="2217389" y="2145281"/>
            <a:chExt cx="771754" cy="2035265"/>
          </a:xfrm>
        </p:grpSpPr>
        <p:sp>
          <p:nvSpPr>
            <p:cNvPr id="71" name="Google Shape;71;p12"/>
            <p:cNvSpPr/>
            <p:nvPr/>
          </p:nvSpPr>
          <p:spPr>
            <a:xfrm>
              <a:off x="2315715" y="3791112"/>
              <a:ext cx="673428" cy="389434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2657140" y="3935803"/>
              <a:ext cx="195329" cy="151148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2658204" y="3985466"/>
              <a:ext cx="194361" cy="101567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2457350" y="3860101"/>
              <a:ext cx="195204" cy="145599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2457756" y="3906656"/>
              <a:ext cx="194361" cy="101578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2506461" y="2987362"/>
              <a:ext cx="335774" cy="964424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582229" y="2387101"/>
              <a:ext cx="214978" cy="209526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243240" y="2453762"/>
              <a:ext cx="324369" cy="463332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2217389" y="2839467"/>
              <a:ext cx="154799" cy="101310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2221873" y="2861121"/>
              <a:ext cx="101078" cy="8425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2506235" y="2416390"/>
              <a:ext cx="349666" cy="70398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2790960" y="2560359"/>
              <a:ext cx="135498" cy="621896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2573358" y="2169926"/>
              <a:ext cx="231959" cy="2829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582180" y="2145281"/>
              <a:ext cx="245225" cy="242272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2773661" y="2522433"/>
              <a:ext cx="151929" cy="206815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459309" y="2417031"/>
              <a:ext cx="123448" cy="199057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2"/>
          <p:cNvSpPr/>
          <p:nvPr/>
        </p:nvSpPr>
        <p:spPr>
          <a:xfrm rot="5400000">
            <a:off x="-183450" y="2153550"/>
            <a:ext cx="1203300" cy="8364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"/>
          <p:cNvSpPr txBox="1"/>
          <p:nvPr>
            <p:ph type="title"/>
          </p:nvPr>
        </p:nvSpPr>
        <p:spPr>
          <a:xfrm>
            <a:off x="457200" y="605600"/>
            <a:ext cx="564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Risk Analysis</a:t>
            </a:r>
            <a:endParaRPr/>
          </a:p>
        </p:txBody>
      </p:sp>
      <p:sp>
        <p:nvSpPr>
          <p:cNvPr id="605" name="Google Shape;605;p21"/>
          <p:cNvSpPr txBox="1"/>
          <p:nvPr>
            <p:ph idx="1" type="body"/>
          </p:nvPr>
        </p:nvSpPr>
        <p:spPr>
          <a:xfrm>
            <a:off x="457200" y="13741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Tech Setup Complications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Initial setup may be hard to modify in later stages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Conduct extensive prior research</a:t>
            </a:r>
            <a:endParaRPr sz="1400"/>
          </a:p>
        </p:txBody>
      </p:sp>
      <p:sp>
        <p:nvSpPr>
          <p:cNvPr id="606" name="Google Shape;606;p21"/>
          <p:cNvSpPr txBox="1"/>
          <p:nvPr>
            <p:ph idx="2" type="body"/>
          </p:nvPr>
        </p:nvSpPr>
        <p:spPr>
          <a:xfrm>
            <a:off x="3290250" y="1374100"/>
            <a:ext cx="25635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Vague Requirements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Requirements spec. page is too broad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Follow Agile and connect with client after every increment</a:t>
            </a:r>
            <a:endParaRPr sz="1400"/>
          </a:p>
        </p:txBody>
      </p:sp>
      <p:sp>
        <p:nvSpPr>
          <p:cNvPr id="607" name="Google Shape;607;p21"/>
          <p:cNvSpPr txBox="1"/>
          <p:nvPr>
            <p:ph idx="3" type="body"/>
          </p:nvPr>
        </p:nvSpPr>
        <p:spPr>
          <a:xfrm>
            <a:off x="3290250" y="3276275"/>
            <a:ext cx="45249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Missing Sprint Deadline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Increment deadlines missed in Agile process can delay final product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Reduce increment size; </a:t>
            </a:r>
            <a:r>
              <a:rPr i="1" lang="en" sz="1400"/>
              <a:t>under-estimate</a:t>
            </a:r>
            <a:r>
              <a:rPr lang="en" sz="1400"/>
              <a:t> expectations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608" name="Google Shape;608;p21"/>
          <p:cNvSpPr txBox="1"/>
          <p:nvPr>
            <p:ph idx="12" type="sldNum"/>
          </p:nvPr>
        </p:nvSpPr>
        <p:spPr>
          <a:xfrm>
            <a:off x="8873475" y="4857150"/>
            <a:ext cx="232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21"/>
          <p:cNvSpPr txBox="1"/>
          <p:nvPr>
            <p:ph idx="1" type="body"/>
          </p:nvPr>
        </p:nvSpPr>
        <p:spPr>
          <a:xfrm>
            <a:off x="457200" y="3268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Unclear Client Design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Requirements can be misinterpreted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Use SQA group to interface with client</a:t>
            </a:r>
            <a:endParaRPr sz="1400"/>
          </a:p>
        </p:txBody>
      </p:sp>
      <p:sp>
        <p:nvSpPr>
          <p:cNvPr id="610" name="Google Shape;610;p21"/>
          <p:cNvSpPr txBox="1"/>
          <p:nvPr>
            <p:ph idx="1" type="body"/>
          </p:nvPr>
        </p:nvSpPr>
        <p:spPr>
          <a:xfrm>
            <a:off x="6123300" y="1539275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Inconsistent Data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Test data from client can have faults.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Spend time cleaning and pre-processing data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/>
          <p:nvPr>
            <p:ph type="title"/>
          </p:nvPr>
        </p:nvSpPr>
        <p:spPr>
          <a:xfrm>
            <a:off x="457200" y="605600"/>
            <a:ext cx="3363300" cy="5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616" name="Google Shape;616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7163"/>
            <a:ext cx="59436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63" y="152400"/>
            <a:ext cx="51088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4" name="Google Shape;634;p25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635" name="Google Shape;635;p25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25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729" name="Google Shape;729;p25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5" name="Google Shape;875;p25"/>
            <p:cNvGrpSpPr/>
            <p:nvPr/>
          </p:nvGrpSpPr>
          <p:grpSpPr>
            <a:xfrm>
              <a:off x="4146745" y="1006881"/>
              <a:ext cx="330893" cy="250785"/>
              <a:chOff x="6621095" y="1452181"/>
              <a:chExt cx="330893" cy="250785"/>
            </a:xfrm>
          </p:grpSpPr>
          <p:sp>
            <p:nvSpPr>
              <p:cNvPr id="876" name="Google Shape;876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25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25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884" name="Google Shape;884;p25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885" name="Google Shape;885;p25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5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5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5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5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5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5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5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5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5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25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25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5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5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5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5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5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5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25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5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5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2" name="Google Shape;992;p25"/>
            <p:cNvSpPr/>
            <p:nvPr/>
          </p:nvSpPr>
          <p:spPr>
            <a:xfrm>
              <a:off x="4424312" y="3389781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4458697" y="3370540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4458697" y="3334726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662371" y="3457123"/>
              <a:ext cx="830865" cy="479678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582647" y="3524845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520830" y="3560469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5459108" y="3596188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006003" y="3836122"/>
              <a:ext cx="830770" cy="479679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4926279" y="3903750"/>
              <a:ext cx="741616" cy="428244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4864462" y="3939468"/>
              <a:ext cx="727614" cy="42005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4802740" y="3975092"/>
              <a:ext cx="620839" cy="358520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5169357" y="3663339"/>
              <a:ext cx="421766" cy="243458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441867" y="3820597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5714378" y="3977950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2242896" y="2171438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2526170" y="20060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2632278" y="1017294"/>
              <a:ext cx="357473" cy="206311"/>
            </a:xfrm>
            <a:custGeom>
              <a:rect b="b" l="l" r="r" t="t"/>
              <a:pathLst>
                <a:path extrusionOk="0" h="206311" w="357473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2811062" y="1120450"/>
              <a:ext cx="178689" cy="1032319"/>
            </a:xfrm>
            <a:custGeom>
              <a:rect b="b" l="l" r="r" t="t"/>
              <a:pathLst>
                <a:path extrusionOk="0" h="1032319" w="178689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2364150" y="1481542"/>
              <a:ext cx="357473" cy="206501"/>
            </a:xfrm>
            <a:custGeom>
              <a:rect b="b" l="l" r="r" t="t"/>
              <a:pathLst>
                <a:path extrusionOk="0" h="206501" w="357473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2542934" y="1584793"/>
              <a:ext cx="178688" cy="721899"/>
            </a:xfrm>
            <a:custGeom>
              <a:rect b="b" l="l" r="r" t="t"/>
              <a:pathLst>
                <a:path extrusionOk="0" h="721899" w="178688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2013915" y="2306693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2078685" y="19719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257469" y="2075140"/>
              <a:ext cx="178689" cy="399097"/>
            </a:xfrm>
            <a:custGeom>
              <a:rect b="b" l="l" r="r" t="t"/>
              <a:pathLst>
                <a:path extrusionOk="0" h="399097" w="178689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4050634" y="46890"/>
              <a:ext cx="205002" cy="29971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4066180" y="44285"/>
              <a:ext cx="98194" cy="12100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4085379" y="175665"/>
              <a:ext cx="121123" cy="13556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3878508" y="229758"/>
              <a:ext cx="228579" cy="325392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4050113" y="220052"/>
              <a:ext cx="176568" cy="232904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4081568" y="53558"/>
              <a:ext cx="129892" cy="160015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4086841" y="52931"/>
              <a:ext cx="130406" cy="122734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3930273" y="858890"/>
              <a:ext cx="102549" cy="78223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3930726" y="883849"/>
              <a:ext cx="102084" cy="53297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3878956" y="825175"/>
              <a:ext cx="93870" cy="7271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3879387" y="849177"/>
              <a:ext cx="93498" cy="4880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3913772" y="449985"/>
              <a:ext cx="223526" cy="385528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3974732" y="450747"/>
              <a:ext cx="222535" cy="417442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3891839" y="424458"/>
              <a:ext cx="332782" cy="30632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4159410" y="243442"/>
              <a:ext cx="115651" cy="405453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4182076" y="238331"/>
              <a:ext cx="69928" cy="88934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4044931" y="219924"/>
              <a:ext cx="59816" cy="6280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494198" y="1192008"/>
              <a:ext cx="154251" cy="303342"/>
            </a:xfrm>
            <a:custGeom>
              <a:rect b="b" l="l" r="r" t="t"/>
              <a:pathLst>
                <a:path extrusionOk="0" h="303342" w="154251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527565" y="1904831"/>
              <a:ext cx="106588" cy="82319"/>
            </a:xfrm>
            <a:custGeom>
              <a:rect b="b" l="l" r="r" t="t"/>
              <a:pathLst>
                <a:path extrusionOk="0" h="82319" w="106588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527774" y="1931884"/>
              <a:ext cx="106123" cy="55368"/>
            </a:xfrm>
            <a:custGeom>
              <a:rect b="b" l="l" r="r" t="t"/>
              <a:pathLst>
                <a:path extrusionOk="0" h="55368" w="106123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655329" y="1830290"/>
              <a:ext cx="106576" cy="79516"/>
            </a:xfrm>
            <a:custGeom>
              <a:rect b="b" l="l" r="r" t="t"/>
              <a:pathLst>
                <a:path extrusionOk="0" h="79516" w="106576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655759" y="1855875"/>
              <a:ext cx="106154" cy="55320"/>
            </a:xfrm>
            <a:custGeom>
              <a:rect b="b" l="l" r="r" t="t"/>
              <a:pathLst>
                <a:path extrusionOk="0" h="55320" w="106154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362866" y="1465363"/>
              <a:ext cx="372536" cy="450662"/>
            </a:xfrm>
            <a:custGeom>
              <a:rect b="b" l="l" r="r" t="t"/>
              <a:pathLst>
                <a:path extrusionOk="0" h="450662" w="372536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393925" y="1163883"/>
              <a:ext cx="117160" cy="114020"/>
            </a:xfrm>
            <a:custGeom>
              <a:rect b="b" l="l" r="r" t="t"/>
              <a:pathLst>
                <a:path extrusionOk="0" h="114020" w="11716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362970" y="1179922"/>
              <a:ext cx="189574" cy="370837"/>
            </a:xfrm>
            <a:custGeom>
              <a:rect b="b" l="l" r="r" t="t"/>
              <a:pathLst>
                <a:path extrusionOk="0" h="370837" w="189574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389574" y="1045793"/>
              <a:ext cx="126365" cy="153696"/>
            </a:xfrm>
            <a:custGeom>
              <a:rect b="b" l="l" r="r" t="t"/>
              <a:pathLst>
                <a:path extrusionOk="0" h="153696" w="126365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377852" y="1032078"/>
              <a:ext cx="133256" cy="131805"/>
            </a:xfrm>
            <a:custGeom>
              <a:rect b="b" l="l" r="r" t="t"/>
              <a:pathLst>
                <a:path extrusionOk="0" h="131805" w="133256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2511120" y="1180647"/>
              <a:ext cx="61436" cy="88868"/>
            </a:xfrm>
            <a:custGeom>
              <a:rect b="b" l="l" r="r" t="t"/>
              <a:pathLst>
                <a:path extrusionOk="0" h="88868" w="61436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6137574" y="3350157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6267054" y="2297586"/>
              <a:ext cx="217597" cy="318657"/>
            </a:xfrm>
            <a:custGeom>
              <a:rect b="b" l="l" r="r" t="t"/>
              <a:pathLst>
                <a:path extrusionOk="0" h="318657" w="217597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6260770" y="2526901"/>
              <a:ext cx="40647" cy="235450"/>
            </a:xfrm>
            <a:custGeom>
              <a:rect b="b" l="l" r="r" t="t"/>
              <a:pathLst>
                <a:path extrusionOk="0" h="235450" w="40647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6283969" y="2294668"/>
              <a:ext cx="103921" cy="128329"/>
            </a:xfrm>
            <a:custGeom>
              <a:rect b="b" l="l" r="r" t="t"/>
              <a:pathLst>
                <a:path extrusionOk="0" h="128329" w="103921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6304395" y="2434900"/>
              <a:ext cx="128622" cy="143860"/>
            </a:xfrm>
            <a:custGeom>
              <a:rect b="b" l="l" r="r" t="t"/>
              <a:pathLst>
                <a:path extrusionOk="0" h="143860" w="128622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6266985" y="2481191"/>
              <a:ext cx="187397" cy="215209"/>
            </a:xfrm>
            <a:custGeom>
              <a:rect b="b" l="l" r="r" t="t"/>
              <a:pathLst>
                <a:path extrusionOk="0" h="215209" w="187397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6300305" y="2304949"/>
              <a:ext cx="138529" cy="170431"/>
            </a:xfrm>
            <a:custGeom>
              <a:rect b="b" l="l" r="r" t="t"/>
              <a:pathLst>
                <a:path extrusionOk="0" h="170431" w="138529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6305880" y="2304032"/>
              <a:ext cx="138474" cy="130867"/>
            </a:xfrm>
            <a:custGeom>
              <a:rect b="b" l="l" r="r" t="t"/>
              <a:pathLst>
                <a:path extrusionOk="0" h="130867" w="138474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6412912" y="2510225"/>
              <a:ext cx="93089" cy="307779"/>
            </a:xfrm>
            <a:custGeom>
              <a:rect b="b" l="l" r="r" t="t"/>
              <a:pathLst>
                <a:path extrusionOk="0" h="307779" w="93089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6328850" y="3433403"/>
              <a:ext cx="108744" cy="83141"/>
            </a:xfrm>
            <a:custGeom>
              <a:rect b="b" l="l" r="r" t="t"/>
              <a:pathLst>
                <a:path extrusionOk="0" h="83141" w="108744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6329407" y="3459885"/>
              <a:ext cx="108204" cy="56238"/>
            </a:xfrm>
            <a:custGeom>
              <a:rect b="b" l="l" r="r" t="t"/>
              <a:pathLst>
                <a:path extrusionOk="0" h="56238" w="108204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6246119" y="3415021"/>
              <a:ext cx="99827" cy="77341"/>
            </a:xfrm>
            <a:custGeom>
              <a:rect b="b" l="l" r="r" t="t"/>
              <a:pathLst>
                <a:path extrusionOk="0" h="77341" w="99827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6246063" y="3440454"/>
              <a:ext cx="99536" cy="51729"/>
            </a:xfrm>
            <a:custGeom>
              <a:rect b="b" l="l" r="r" t="t"/>
              <a:pathLst>
                <a:path extrusionOk="0" h="51729" w="99536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6262125" y="2696837"/>
              <a:ext cx="213068" cy="744450"/>
            </a:xfrm>
            <a:custGeom>
              <a:rect b="b" l="l" r="r" t="t"/>
              <a:pathLst>
                <a:path extrusionOk="0" h="744450" w="213068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6253173" y="2679311"/>
              <a:ext cx="226922" cy="495109"/>
            </a:xfrm>
            <a:custGeom>
              <a:rect b="b" l="l" r="r" t="t"/>
              <a:pathLst>
                <a:path extrusionOk="0" h="495109" w="226922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6408973" y="2507035"/>
              <a:ext cx="76263" cy="95029"/>
            </a:xfrm>
            <a:custGeom>
              <a:rect b="b" l="l" r="r" t="t"/>
              <a:pathLst>
                <a:path extrusionOk="0" h="95029" w="76263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6261399" y="2481311"/>
              <a:ext cx="63531" cy="66745"/>
            </a:xfrm>
            <a:custGeom>
              <a:rect b="b" l="l" r="r" t="t"/>
              <a:pathLst>
                <a:path extrusionOk="0" h="66745" w="63531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608942" y="4557070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930982" y="3722965"/>
              <a:ext cx="85002" cy="305847"/>
            </a:xfrm>
            <a:custGeom>
              <a:rect b="b" l="l" r="r" t="t"/>
              <a:pathLst>
                <a:path extrusionOk="0" h="305847" w="85002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667241" y="4676337"/>
              <a:ext cx="123900" cy="70118"/>
            </a:xfrm>
            <a:custGeom>
              <a:rect b="b" l="l" r="r" t="t"/>
              <a:pathLst>
                <a:path extrusionOk="0" h="70118" w="12390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667120" y="4688038"/>
              <a:ext cx="121939" cy="58416"/>
            </a:xfrm>
            <a:custGeom>
              <a:rect b="b" l="l" r="r" t="t"/>
              <a:pathLst>
                <a:path extrusionOk="0" h="58416" w="121939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825027" y="4597173"/>
              <a:ext cx="119416" cy="67472"/>
            </a:xfrm>
            <a:custGeom>
              <a:rect b="b" l="l" r="r" t="t"/>
              <a:pathLst>
                <a:path extrusionOk="0" h="67472" w="119416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825072" y="4608314"/>
              <a:ext cx="117340" cy="56332"/>
            </a:xfrm>
            <a:custGeom>
              <a:rect b="b" l="l" r="r" t="t"/>
              <a:pathLst>
                <a:path extrusionOk="0" h="56332" w="11734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742284" y="3964900"/>
              <a:ext cx="238054" cy="732926"/>
            </a:xfrm>
            <a:custGeom>
              <a:rect b="b" l="l" r="r" t="t"/>
              <a:pathLst>
                <a:path extrusionOk="0" h="732926" w="238054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743301" y="3964900"/>
              <a:ext cx="236925" cy="409866"/>
            </a:xfrm>
            <a:custGeom>
              <a:rect b="b" l="l" r="r" t="t"/>
              <a:pathLst>
                <a:path extrusionOk="0" h="409866" w="236925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790577" y="3522142"/>
              <a:ext cx="160521" cy="258577"/>
            </a:xfrm>
            <a:custGeom>
              <a:rect b="b" l="l" r="r" t="t"/>
              <a:pathLst>
                <a:path extrusionOk="0" h="258577" w="160521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954700" y="3752463"/>
              <a:ext cx="61341" cy="108805"/>
            </a:xfrm>
            <a:custGeom>
              <a:rect b="b" l="l" r="r" t="t"/>
              <a:pathLst>
                <a:path extrusionOk="0" h="108805" w="61341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782487" y="3720882"/>
              <a:ext cx="191546" cy="273865"/>
            </a:xfrm>
            <a:custGeom>
              <a:rect b="b" l="l" r="r" t="t"/>
              <a:pathLst>
                <a:path extrusionOk="0" h="273865" w="191546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469603" y="3777311"/>
              <a:ext cx="368747" cy="265455"/>
            </a:xfrm>
            <a:custGeom>
              <a:rect b="b" l="l" r="r" t="t"/>
              <a:pathLst>
                <a:path extrusionOk="0" h="265455" w="368747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743245" y="3761847"/>
              <a:ext cx="100785" cy="104755"/>
            </a:xfrm>
            <a:custGeom>
              <a:rect b="b" l="l" r="r" t="t"/>
              <a:pathLst>
                <a:path extrusionOk="0" h="104755" w="100785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783810" y="3522089"/>
              <a:ext cx="201012" cy="328692"/>
            </a:xfrm>
            <a:custGeom>
              <a:rect b="b" l="l" r="r" t="t"/>
              <a:pathLst>
                <a:path extrusionOk="0" h="328692" w="201012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11725" y="4252365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116256" y="4345803"/>
              <a:ext cx="122876" cy="95119"/>
            </a:xfrm>
            <a:custGeom>
              <a:rect b="b" l="l" r="r" t="t"/>
              <a:pathLst>
                <a:path extrusionOk="0" h="95119" w="122876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2116272" y="4377142"/>
              <a:ext cx="122242" cy="63751"/>
            </a:xfrm>
            <a:custGeom>
              <a:rect b="b" l="l" r="r" t="t"/>
              <a:pathLst>
                <a:path extrusionOk="0" h="63751" w="122242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2242069" y="4298215"/>
              <a:ext cx="122771" cy="91654"/>
            </a:xfrm>
            <a:custGeom>
              <a:rect b="b" l="l" r="r" t="t"/>
              <a:pathLst>
                <a:path extrusionOk="0" h="91654" w="122771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2242300" y="4327803"/>
              <a:ext cx="122230" cy="63800"/>
            </a:xfrm>
            <a:custGeom>
              <a:rect b="b" l="l" r="r" t="t"/>
              <a:pathLst>
                <a:path extrusionOk="0" h="63800" w="12223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2122246" y="3749635"/>
              <a:ext cx="211613" cy="606004"/>
            </a:xfrm>
            <a:custGeom>
              <a:rect b="b" l="l" r="r" t="t"/>
              <a:pathLst>
                <a:path extrusionOk="0" h="606004" w="211613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2150411" y="3371683"/>
              <a:ext cx="135319" cy="132132"/>
            </a:xfrm>
            <a:custGeom>
              <a:rect b="b" l="l" r="r" t="t"/>
              <a:pathLst>
                <a:path extrusionOk="0" h="132132" w="135319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307535" y="3402925"/>
              <a:ext cx="192267" cy="377666"/>
            </a:xfrm>
            <a:custGeom>
              <a:rect b="b" l="l" r="r" t="t"/>
              <a:pathLst>
                <a:path extrusionOk="0" h="377666" w="192267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2114600" y="3389774"/>
              <a:ext cx="219367" cy="442443"/>
            </a:xfrm>
            <a:custGeom>
              <a:rect b="b" l="l" r="r" t="t"/>
              <a:pathLst>
                <a:path extrusionOk="0" h="442443" w="219367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2145213" y="3235029"/>
              <a:ext cx="146094" cy="177613"/>
            </a:xfrm>
            <a:custGeom>
              <a:rect b="b" l="l" r="r" t="t"/>
              <a:pathLst>
                <a:path extrusionOk="0" h="177613" w="146094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2131725" y="3219615"/>
              <a:ext cx="154031" cy="152067"/>
            </a:xfrm>
            <a:custGeom>
              <a:rect b="b" l="l" r="r" t="t"/>
              <a:pathLst>
                <a:path extrusionOk="0" h="152067" w="154031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2103052" y="3477411"/>
              <a:ext cx="196972" cy="338613"/>
            </a:xfrm>
            <a:custGeom>
              <a:rect b="b" l="l" r="r" t="t"/>
              <a:pathLst>
                <a:path extrusionOk="0" h="338613" w="196972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312810" y="3580852"/>
              <a:ext cx="228028" cy="306609"/>
            </a:xfrm>
            <a:custGeom>
              <a:rect b="b" l="l" r="r" t="t"/>
              <a:pathLst>
                <a:path extrusionOk="0" h="306609" w="228028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2273486" y="3773067"/>
              <a:ext cx="115992" cy="56976"/>
            </a:xfrm>
            <a:custGeom>
              <a:rect b="b" l="l" r="r" t="t"/>
              <a:pathLst>
                <a:path extrusionOk="0" h="56976" w="115992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2440714" y="3737029"/>
              <a:ext cx="71478" cy="59099"/>
            </a:xfrm>
            <a:custGeom>
              <a:rect b="b" l="l" r="r" t="t"/>
              <a:pathLst>
                <a:path extrusionOk="0" h="59099" w="71478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285854" y="3390448"/>
              <a:ext cx="70866" cy="103155"/>
            </a:xfrm>
            <a:custGeom>
              <a:rect b="b" l="l" r="r" t="t"/>
              <a:pathLst>
                <a:path extrusionOk="0" h="103155" w="70866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088637" y="3460502"/>
              <a:ext cx="85975" cy="128318"/>
            </a:xfrm>
            <a:custGeom>
              <a:rect b="b" l="l" r="r" t="t"/>
              <a:pathLst>
                <a:path extrusionOk="0" h="128318" w="85975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813163" y="609565"/>
              <a:ext cx="169617" cy="33321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828467" y="1392196"/>
              <a:ext cx="116692" cy="90410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829505" y="1421916"/>
              <a:ext cx="116196" cy="60608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688430" y="1310886"/>
              <a:ext cx="116665" cy="87067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688726" y="1338477"/>
              <a:ext cx="116135" cy="60608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717732" y="910305"/>
              <a:ext cx="408631" cy="493987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963696" y="579048"/>
              <a:ext cx="128556" cy="125075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918440" y="596574"/>
              <a:ext cx="208599" cy="407146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958560" y="449309"/>
              <a:ext cx="138537" cy="168686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963736" y="434568"/>
              <a:ext cx="146199" cy="144480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4896275" y="596956"/>
              <a:ext cx="67341" cy="98012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5434686" y="3650290"/>
              <a:ext cx="676058" cy="390429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5472633" y="3576375"/>
              <a:ext cx="587572" cy="226763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5434724" y="3741253"/>
              <a:ext cx="51339" cy="103346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065565" y="3741825"/>
              <a:ext cx="45148" cy="102774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5494446" y="3630573"/>
              <a:ext cx="562737" cy="32480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5460441" y="3803737"/>
              <a:ext cx="614737" cy="220544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434724" y="3551706"/>
              <a:ext cx="675989" cy="390489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382050" y="3902892"/>
              <a:ext cx="186213" cy="107537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425961" y="3928134"/>
              <a:ext cx="142303" cy="132873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023720" y="3961462"/>
              <a:ext cx="431291" cy="317858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5833536" y="4556308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6124048" y="3784878"/>
              <a:ext cx="99113" cy="215741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6137955" y="3696137"/>
              <a:ext cx="71246" cy="137090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5898535" y="4644969"/>
              <a:ext cx="153698" cy="86203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5898544" y="4659654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6010930" y="4594540"/>
              <a:ext cx="153698" cy="86245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6010940" y="4609266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5939834" y="4034528"/>
              <a:ext cx="224738" cy="6344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5972635" y="3514319"/>
              <a:ext cx="163123" cy="261076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5938247" y="3698937"/>
              <a:ext cx="250857" cy="415389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5692823" y="3751153"/>
              <a:ext cx="318504" cy="248122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5925738" y="3745773"/>
              <a:ext cx="96916" cy="141862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5972396" y="3502859"/>
              <a:ext cx="158142" cy="174304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25"/>
            <p:cNvGrpSpPr/>
            <p:nvPr/>
          </p:nvGrpSpPr>
          <p:grpSpPr>
            <a:xfrm>
              <a:off x="3871486" y="368362"/>
              <a:ext cx="330893" cy="250785"/>
              <a:chOff x="6621095" y="1452181"/>
              <a:chExt cx="330893" cy="250785"/>
            </a:xfrm>
          </p:grpSpPr>
          <p:sp>
            <p:nvSpPr>
              <p:cNvPr id="1134" name="Google Shape;1134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5"/>
            <p:cNvGrpSpPr/>
            <p:nvPr/>
          </p:nvGrpSpPr>
          <p:grpSpPr>
            <a:xfrm>
              <a:off x="4704106" y="852569"/>
              <a:ext cx="330893" cy="250785"/>
              <a:chOff x="6621095" y="1452181"/>
              <a:chExt cx="330893" cy="250785"/>
            </a:xfrm>
          </p:grpSpPr>
          <p:sp>
            <p:nvSpPr>
              <p:cNvPr id="1140" name="Google Shape;1140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5" name="Google Shape;1145;p25"/>
            <p:cNvSpPr/>
            <p:nvPr/>
          </p:nvSpPr>
          <p:spPr>
            <a:xfrm>
              <a:off x="5005135" y="663654"/>
              <a:ext cx="157949" cy="441664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5078203" y="660182"/>
              <a:ext cx="90963" cy="123358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7" name="Google Shape;1147;p25"/>
            <p:cNvGrpSpPr/>
            <p:nvPr/>
          </p:nvGrpSpPr>
          <p:grpSpPr>
            <a:xfrm flipH="1">
              <a:off x="2446567" y="1414370"/>
              <a:ext cx="298962" cy="226660"/>
              <a:chOff x="6621095" y="1452181"/>
              <a:chExt cx="330893" cy="250785"/>
            </a:xfrm>
          </p:grpSpPr>
          <p:sp>
            <p:nvSpPr>
              <p:cNvPr id="1148" name="Google Shape;1148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3" name="Google Shape;1153;p25"/>
            <p:cNvSpPr/>
            <p:nvPr/>
          </p:nvSpPr>
          <p:spPr>
            <a:xfrm>
              <a:off x="2329846" y="1241863"/>
              <a:ext cx="143174" cy="402337"/>
            </a:xfrm>
            <a:custGeom>
              <a:rect b="b" l="l" r="r" t="t"/>
              <a:pathLst>
                <a:path extrusionOk="0" h="402337" w="143174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2323859" y="1237315"/>
              <a:ext cx="82772" cy="112806"/>
            </a:xfrm>
            <a:custGeom>
              <a:rect b="b" l="l" r="r" t="t"/>
              <a:pathLst>
                <a:path extrusionOk="0" h="112806" w="82772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25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1156" name="Google Shape;1156;p25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25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231" name="Google Shape;1231;p25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p25"/>
            <p:cNvGrpSpPr/>
            <p:nvPr/>
          </p:nvGrpSpPr>
          <p:grpSpPr>
            <a:xfrm flipH="1">
              <a:off x="3829269" y="2465054"/>
              <a:ext cx="683693" cy="518573"/>
              <a:chOff x="6621095" y="1452181"/>
              <a:chExt cx="330893" cy="250785"/>
            </a:xfrm>
          </p:grpSpPr>
          <p:sp>
            <p:nvSpPr>
              <p:cNvPr id="1241" name="Google Shape;1241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6" name="Google Shape;1246;p25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25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1265" name="Google Shape;1265;p25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266" name="Google Shape;1266;p25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rect b="b" l="l" r="r" t="t"/>
                <a:pathLst>
                  <a:path extrusionOk="0" h="366117" w="632693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rect b="b" l="l" r="r" t="t"/>
                <a:pathLst>
                  <a:path extrusionOk="0" h="184784" w="295357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rect b="b" l="l" r="r" t="t"/>
                <a:pathLst>
                  <a:path extrusionOk="0" h="185070" w="295352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5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284" name="Google Shape;1284;p25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rect b="b" l="l" r="r" t="t"/>
                <a:pathLst>
                  <a:path extrusionOk="0" h="366093" w="632721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rect b="b" l="l" r="r" t="t"/>
                <a:pathLst>
                  <a:path extrusionOk="0" h="344185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rect b="b" l="l" r="r" t="t"/>
                <a:pathLst>
                  <a:path extrusionOk="0" h="184880" w="295065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rect b="b" l="l" r="r" t="t"/>
                <a:pathLst>
                  <a:path extrusionOk="0" h="184594" w="295065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5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301" name="Google Shape;1301;p25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rect b="b" l="l" r="r" t="t"/>
                <a:pathLst>
                  <a:path extrusionOk="0" h="366117" w="632609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rect b="b" l="l" r="r" t="t"/>
                <a:pathLst>
                  <a:path extrusionOk="0" h="184784" w="294752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rect b="b" l="l" r="r" t="t"/>
                <a:pathLst>
                  <a:path extrusionOk="0" h="25621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rect b="b" l="l" r="r" t="t"/>
                <a:pathLst>
                  <a:path extrusionOk="0" h="24479" w="2737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rect b="b" l="l" r="r" t="t"/>
                <a:pathLst>
                  <a:path extrusionOk="0" h="30480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rect b="b" l="l" r="r" t="t"/>
                <a:pathLst>
                  <a:path extrusionOk="0" h="184689" w="294568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5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318" name="Google Shape;1318;p25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rect b="b" l="l" r="r" t="t"/>
                <a:pathLst>
                  <a:path extrusionOk="0" h="184880" w="294525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5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rect b="b" l="l" r="r" t="t"/>
                <a:pathLst>
                  <a:path extrusionOk="0" h="184499" w="294519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5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5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rect b="b" l="l" r="r" t="t"/>
                <a:pathLst>
                  <a:path extrusionOk="0" h="157162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5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rect b="b" l="l" r="r" t="t"/>
                <a:pathLst>
                  <a:path extrusionOk="0" h="366022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5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rect b="b" l="l" r="r" t="t"/>
                <a:pathLst>
                  <a:path extrusionOk="0" h="184975" w="294875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5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5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5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rect b="b" l="l" r="r" t="t"/>
                <a:pathLst>
                  <a:path extrusionOk="0" h="185547" w="295161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25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rect b="b" l="l" r="r" t="t"/>
                <a:pathLst>
                  <a:path extrusionOk="0" h="366093" w="632686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rect b="b" l="l" r="r" t="t"/>
                <a:pathLst>
                  <a:path extrusionOk="0" h="184403" w="295161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rect b="b" l="l" r="r" t="t"/>
                <a:pathLst>
                  <a:path extrusionOk="0" h="185451" w="294875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25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369" name="Google Shape;1369;p25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5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rect b="b" l="l" r="r" t="t"/>
                <a:pathLst>
                  <a:path extrusionOk="0" h="185070" w="29481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rect b="b" l="l" r="r" t="t"/>
                <a:pathLst>
                  <a:path extrusionOk="0" h="38957" w="58448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rect b="b" l="l" r="r" t="t"/>
                <a:pathLst>
                  <a:path extrusionOk="0" h="184499" w="294804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5" name="Google Shape;1385;p25"/>
            <p:cNvSpPr/>
            <p:nvPr/>
          </p:nvSpPr>
          <p:spPr>
            <a:xfrm>
              <a:off x="3754828" y="439689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24079" y="375300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3741903" y="3161886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2152775" y="4481289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5481476" y="4556632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0" name="Google Shape;1390;p25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91" name="Google Shape;1391;p25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rect b="b" l="l" r="r" t="t"/>
                <a:pathLst>
                  <a:path extrusionOk="0" h="185070" w="294875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5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5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5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5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5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5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5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25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408" name="Google Shape;1408;p25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5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5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rect b="b" l="l" r="r" t="t"/>
                <a:pathLst>
                  <a:path extrusionOk="0" h="185547" w="294875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5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5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5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5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5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5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5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5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5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425" name="Google Shape;1425;p25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5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5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5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5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5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5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5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5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5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5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5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5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5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rect b="b" l="l" r="r" t="t"/>
                <a:pathLst>
                  <a:path extrusionOk="0" h="185451" w="294911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25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442" name="Google Shape;1442;p25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5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5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5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5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rect b="b" l="l" r="r" t="t"/>
                <a:pathLst>
                  <a:path extrusionOk="0" h="366093" w="632609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5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5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rect b="b" l="l" r="r" t="t"/>
                <a:pathLst>
                  <a:path extrusionOk="0" h="185451" w="294651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5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5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5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5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5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5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rect b="b" l="l" r="r" t="t"/>
                <a:pathLst>
                  <a:path extrusionOk="0" h="30194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5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rect b="b" l="l" r="r" t="t"/>
                <a:pathLst>
                  <a:path extrusionOk="0" h="185070" w="294657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5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459" name="Google Shape;1459;p25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5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5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5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5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rect b="b" l="l" r="r" t="t"/>
                <a:pathLst>
                  <a:path extrusionOk="0" h="184213" w="294875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5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5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rect b="b" l="l" r="r" t="t"/>
                <a:pathLst>
                  <a:path extrusionOk="0" h="19621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5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5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5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rect b="b" l="l" r="r" t="t"/>
                <a:pathLst>
                  <a:path extrusionOk="0" h="38862" w="58923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5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5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5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rect b="b" l="l" r="r" t="t"/>
                <a:pathLst>
                  <a:path extrusionOk="0" h="185546" w="294877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p25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476" name="Google Shape;1476;p25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5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5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rect b="b" l="l" r="r" t="t"/>
                <a:pathLst>
                  <a:path extrusionOk="0" h="366021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5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rect b="b" l="l" r="r" t="t"/>
                <a:pathLst>
                  <a:path extrusionOk="0" h="185451" w="294899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5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rect b="b" l="l" r="r" t="t"/>
                <a:pathLst>
                  <a:path extrusionOk="0" h="185832" w="294942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rect b="b" l="l" r="r" t="t"/>
                <a:pathLst>
                  <a:path extrusionOk="0" h="38957" w="58733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rect b="b" l="l" r="r" t="t"/>
                <a:pathLst>
                  <a:path extrusionOk="0" h="185546" w="294948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25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510" name="Google Shape;1510;p25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rect b="b" l="l" r="r" t="t"/>
                <a:pathLst>
                  <a:path extrusionOk="0" h="366093" w="632517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rect b="b" l="l" r="r" t="t"/>
                <a:pathLst>
                  <a:path extrusionOk="0" h="184784" w="295037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5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5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rect b="b" l="l" r="r" t="t"/>
                <a:pathLst>
                  <a:path extrusionOk="0" h="29908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rect b="b" l="l" r="r" t="t"/>
                <a:pathLst>
                  <a:path extrusionOk="0" h="185547" w="295043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6" name="Google Shape;1526;p25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527" name="Google Shape;1527;p25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rect b="b" l="l" r="r" t="t"/>
                <a:pathLst>
                  <a:path extrusionOk="0" h="366117" w="632517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rect b="b" l="l" r="r" t="t"/>
                <a:pathLst>
                  <a:path extrusionOk="0" h="185261" w="295037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rect b="b" l="l" r="r" t="t"/>
                <a:pathLst>
                  <a:path extrusionOk="0" h="30480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rect b="b" l="l" r="r" t="t"/>
                <a:pathLst>
                  <a:path extrusionOk="0" h="185166" w="295043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3" name="Google Shape;1543;p25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544" name="Google Shape;1544;p25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rect b="b" l="l" r="r" t="t"/>
                <a:pathLst>
                  <a:path extrusionOk="0" h="366093" w="632534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5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rect b="b" l="l" r="r" t="t"/>
                <a:pathLst>
                  <a:path extrusionOk="0" h="184784" w="295222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5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5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5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5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5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5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5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rect b="b" l="l" r="r" t="t"/>
                <a:pathLst>
                  <a:path extrusionOk="0" h="30194" w="29841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5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rect b="b" l="l" r="r" t="t"/>
                <a:pathLst>
                  <a:path extrusionOk="0" h="185261" w="295418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5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561" name="Google Shape;1561;p25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5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rect b="b" l="l" r="r" t="t"/>
                <a:pathLst>
                  <a:path extrusionOk="0" h="116586" w="87244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5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5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5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rect b="b" l="l" r="r" t="t"/>
                <a:pathLst>
                  <a:path extrusionOk="0" h="366022" w="632535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5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5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rect b="b" l="l" r="r" t="t"/>
                <a:pathLst>
                  <a:path extrusionOk="0" h="185261" w="294899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5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5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5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5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5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5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5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5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5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rect b="b" l="l" r="r" t="t"/>
                <a:pathLst>
                  <a:path extrusionOk="0" h="184784" w="294626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5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578" name="Google Shape;1578;p25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5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5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rect b="b" l="l" r="r" t="t"/>
                <a:pathLst>
                  <a:path extrusionOk="0" h="185737" w="294907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5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5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5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5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5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5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5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5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rect b="b" l="l" r="r" t="t"/>
                <a:pathLst>
                  <a:path extrusionOk="0" h="30099" w="29461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5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rect b="b" l="l" r="r" t="t"/>
                <a:pathLst>
                  <a:path extrusionOk="0" h="185356" w="294907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25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95" name="Google Shape;1595;p25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5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5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5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5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5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5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5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5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rect b="b" l="l" r="r" t="t"/>
                <a:pathLst>
                  <a:path extrusionOk="0" h="19811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5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5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5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5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5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5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5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rect b="b" l="l" r="r" t="t"/>
                <a:pathLst>
                  <a:path extrusionOk="0" h="184880" w="295637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1" name="Google Shape;1611;p25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612" name="Google Shape;1612;p25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5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5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5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5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5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5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5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5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25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5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5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5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5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5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5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rect b="b" l="l" r="r" t="t"/>
                <a:pathLst>
                  <a:path extrusionOk="0" h="184403" w="295637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5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629" name="Google Shape;1629;p25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5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5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5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5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rect b="b" l="l" r="r" t="t"/>
                <a:pathLst>
                  <a:path extrusionOk="0" h="366093" w="632615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5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5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rect b="b" l="l" r="r" t="t"/>
                <a:pathLst>
                  <a:path extrusionOk="0" h="185547" w="295132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5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rect b="b" l="l" r="r" t="t"/>
                <a:pathLst>
                  <a:path extrusionOk="0" h="25431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5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5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5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5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5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5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5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5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rect b="b" l="l" r="r" t="t"/>
                <a:pathLst>
                  <a:path extrusionOk="0" h="185546" w="295233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5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646" name="Google Shape;1646;p25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5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5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5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5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5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5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rect b="b" l="l" r="r" t="t"/>
                <a:pathLst>
                  <a:path extrusionOk="0" h="185547" w="295228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5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5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5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5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5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5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5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5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5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rect b="b" l="l" r="r" t="t"/>
                <a:pathLst>
                  <a:path extrusionOk="0" h="185547" w="295233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5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663" name="Google Shape;1663;p25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5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5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5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5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rect b="b" l="l" r="r" t="t"/>
                <a:pathLst>
                  <a:path extrusionOk="0" h="366093" w="632689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5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rect b="b" l="l" r="r" t="t"/>
                <a:pathLst>
                  <a:path extrusionOk="0" h="344186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5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rect b="b" l="l" r="r" t="t"/>
                <a:pathLst>
                  <a:path extrusionOk="0" h="185451" w="29497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5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5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5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5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5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5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5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5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5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rect b="b" l="l" r="r" t="t"/>
                <a:pathLst>
                  <a:path extrusionOk="0" h="185547" w="29497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5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680" name="Google Shape;1680;p25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5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rect b="b" l="l" r="r" t="t"/>
                <a:pathLst>
                  <a:path extrusionOk="0" h="116585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5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5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5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rect b="b" l="l" r="r" t="t"/>
                <a:pathLst>
                  <a:path extrusionOk="0" h="366021" w="632596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5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5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rect b="b" l="l" r="r" t="t"/>
                <a:pathLst>
                  <a:path extrusionOk="0" h="185070" w="294557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5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5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5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5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rect b="b" l="l" r="r" t="t"/>
                <a:pathLst>
                  <a:path extrusionOk="0" h="33147" w="47424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5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5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5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rect b="b" l="l" r="r" t="t"/>
                <a:pathLst>
                  <a:path extrusionOk="0" h="19526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5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rect b="b" l="l" r="r" t="t"/>
                <a:pathLst>
                  <a:path extrusionOk="0" h="30289" w="29842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5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rect b="b" l="l" r="r" t="t"/>
                <a:pathLst>
                  <a:path extrusionOk="0" h="185547" w="294657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6" name="Google Shape;1696;p25"/>
            <p:cNvSpPr/>
            <p:nvPr/>
          </p:nvSpPr>
          <p:spPr>
            <a:xfrm>
              <a:off x="2890886" y="2508793"/>
              <a:ext cx="205462" cy="301290"/>
            </a:xfrm>
            <a:custGeom>
              <a:rect b="b" l="l" r="r" t="t"/>
              <a:pathLst>
                <a:path extrusionOk="0" h="301290" w="205462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2906291" y="2506021"/>
              <a:ext cx="98213" cy="121997"/>
            </a:xfrm>
            <a:custGeom>
              <a:rect b="b" l="l" r="r" t="t"/>
              <a:pathLst>
                <a:path extrusionOk="0" h="121997" w="98213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2925684" y="2638202"/>
              <a:ext cx="121328" cy="136036"/>
            </a:xfrm>
            <a:custGeom>
              <a:rect b="b" l="l" r="r" t="t"/>
              <a:pathLst>
                <a:path extrusionOk="0" h="136036" w="121328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2718513" y="2692113"/>
              <a:ext cx="229495" cy="326875"/>
            </a:xfrm>
            <a:custGeom>
              <a:rect b="b" l="l" r="r" t="t"/>
              <a:pathLst>
                <a:path extrusionOk="0" h="326875" w="229495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2890388" y="2682707"/>
              <a:ext cx="176857" cy="233853"/>
            </a:xfrm>
            <a:custGeom>
              <a:rect b="b" l="l" r="r" t="t"/>
              <a:pathLst>
                <a:path extrusionOk="0" h="233853" w="176857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2921860" y="2515790"/>
              <a:ext cx="130560" cy="160797"/>
            </a:xfrm>
            <a:custGeom>
              <a:rect b="b" l="l" r="r" t="t"/>
              <a:pathLst>
                <a:path extrusionOk="0" h="160797" w="13056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2927048" y="2514816"/>
              <a:ext cx="130747" cy="123290"/>
            </a:xfrm>
            <a:custGeom>
              <a:rect b="b" l="l" r="r" t="t"/>
              <a:pathLst>
                <a:path extrusionOk="0" h="123290" w="130747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2770258" y="3324285"/>
              <a:ext cx="102779" cy="78901"/>
            </a:xfrm>
            <a:custGeom>
              <a:rect b="b" l="l" r="r" t="t"/>
              <a:pathLst>
                <a:path extrusionOk="0" h="78901" w="102779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2770711" y="3349338"/>
              <a:ext cx="102274" cy="53559"/>
            </a:xfrm>
            <a:custGeom>
              <a:rect b="b" l="l" r="r" t="t"/>
              <a:pathLst>
                <a:path extrusionOk="0" h="53559" w="102274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2718772" y="3290474"/>
              <a:ext cx="94135" cy="73100"/>
            </a:xfrm>
            <a:custGeom>
              <a:rect b="b" l="l" r="r" t="t"/>
              <a:pathLst>
                <a:path extrusionOk="0" h="73100" w="94135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2719200" y="3314572"/>
              <a:ext cx="93731" cy="48987"/>
            </a:xfrm>
            <a:custGeom>
              <a:rect b="b" l="l" r="r" t="t"/>
              <a:pathLst>
                <a:path extrusionOk="0" h="48987" w="93731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2753699" y="2913665"/>
              <a:ext cx="223980" cy="387148"/>
            </a:xfrm>
            <a:custGeom>
              <a:rect b="b" l="l" r="r" t="t"/>
              <a:pathLst>
                <a:path extrusionOk="0" h="387148" w="22398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2814713" y="2914427"/>
              <a:ext cx="222989" cy="419220"/>
            </a:xfrm>
            <a:custGeom>
              <a:rect b="b" l="l" r="r" t="t"/>
              <a:pathLst>
                <a:path extrusionOk="0" h="419220" w="222989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2731717" y="2888138"/>
              <a:ext cx="333476" cy="307358"/>
            </a:xfrm>
            <a:custGeom>
              <a:rect b="b" l="l" r="r" t="t"/>
              <a:pathLst>
                <a:path extrusionOk="0" h="307358" w="333476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2999836" y="2706202"/>
              <a:ext cx="116284" cy="406848"/>
            </a:xfrm>
            <a:custGeom>
              <a:rect b="b" l="l" r="r" t="t"/>
              <a:pathLst>
                <a:path extrusionOk="0" h="406848" w="116284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3022743" y="2701064"/>
              <a:ext cx="69955" cy="89236"/>
            </a:xfrm>
            <a:custGeom>
              <a:rect b="b" l="l" r="r" t="t"/>
              <a:pathLst>
                <a:path extrusionOk="0" h="89236" w="69955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2885136" y="2682643"/>
              <a:ext cx="59968" cy="63096"/>
            </a:xfrm>
            <a:custGeom>
              <a:rect b="b" l="l" r="r" t="t"/>
              <a:pathLst>
                <a:path extrusionOk="0" h="63096" w="59968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4136405" y="305709"/>
              <a:ext cx="1608303" cy="2009690"/>
            </a:xfrm>
            <a:custGeom>
              <a:rect b="b" l="l" r="r" t="t"/>
              <a:pathLst>
                <a:path extrusionOk="0" h="2009690" w="1608303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4119583" y="322825"/>
              <a:ext cx="1594925" cy="1994313"/>
            </a:xfrm>
            <a:custGeom>
              <a:rect b="b" l="l" r="r" t="t"/>
              <a:pathLst>
                <a:path extrusionOk="0" h="1994313" w="1594925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4241517" y="588041"/>
              <a:ext cx="58543" cy="817911"/>
            </a:xfrm>
            <a:custGeom>
              <a:rect b="b" l="l" r="r" t="t"/>
              <a:pathLst>
                <a:path extrusionOk="0" h="817911" w="58543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4241517" y="1216214"/>
              <a:ext cx="58448" cy="189833"/>
            </a:xfrm>
            <a:custGeom>
              <a:rect b="b" l="l" r="r" t="t"/>
              <a:pathLst>
                <a:path extrusionOk="0" h="189833" w="58448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4424940" y="694149"/>
              <a:ext cx="58353" cy="818006"/>
            </a:xfrm>
            <a:custGeom>
              <a:rect b="b" l="l" r="r" t="t"/>
              <a:pathLst>
                <a:path extrusionOk="0" h="818006" w="58353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4424940" y="1350993"/>
              <a:ext cx="58353" cy="161258"/>
            </a:xfrm>
            <a:custGeom>
              <a:rect b="b" l="l" r="r" t="t"/>
              <a:pathLst>
                <a:path extrusionOk="0" h="161258" w="58353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4608458" y="801877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4608458" y="1266316"/>
              <a:ext cx="59113" cy="352044"/>
            </a:xfrm>
            <a:custGeom>
              <a:rect b="b" l="l" r="r" t="t"/>
              <a:pathLst>
                <a:path extrusionOk="0" h="352044" w="59113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4793306" y="908938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4793306" y="1421097"/>
              <a:ext cx="58923" cy="304228"/>
            </a:xfrm>
            <a:custGeom>
              <a:rect b="b" l="l" r="r" t="t"/>
              <a:pathLst>
                <a:path extrusionOk="0" h="304228" w="58923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4978440" y="1016189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4978440" y="1384997"/>
              <a:ext cx="59493" cy="447484"/>
            </a:xfrm>
            <a:custGeom>
              <a:rect b="b" l="l" r="r" t="t"/>
              <a:pathLst>
                <a:path extrusionOk="0" h="447484" w="59493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5164524" y="1123917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5164524" y="1368614"/>
              <a:ext cx="59968" cy="571500"/>
            </a:xfrm>
            <a:custGeom>
              <a:rect b="b" l="l" r="r" t="t"/>
              <a:pathLst>
                <a:path extrusionOk="0" h="571500" w="59968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5351084" y="1231931"/>
              <a:ext cx="61014" cy="816578"/>
            </a:xfrm>
            <a:custGeom>
              <a:rect b="b" l="l" r="r" t="t"/>
              <a:pathLst>
                <a:path extrusionOk="0" h="816578" w="61014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5351179" y="1342992"/>
              <a:ext cx="60443" cy="705135"/>
            </a:xfrm>
            <a:custGeom>
              <a:rect b="b" l="l" r="r" t="t"/>
              <a:pathLst>
                <a:path extrusionOk="0" h="705135" w="60443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5538879" y="1340706"/>
              <a:ext cx="61014" cy="816483"/>
            </a:xfrm>
            <a:custGeom>
              <a:rect b="b" l="l" r="r" t="t"/>
              <a:pathLst>
                <a:path extrusionOk="0" h="816483" w="61014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5538879" y="1442147"/>
              <a:ext cx="60634" cy="714660"/>
            </a:xfrm>
            <a:custGeom>
              <a:rect b="b" l="l" r="r" t="t"/>
              <a:pathLst>
                <a:path extrusionOk="0" h="714660" w="60634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4516176" y="748442"/>
              <a:ext cx="61299" cy="816768"/>
            </a:xfrm>
            <a:custGeom>
              <a:rect b="b" l="l" r="r" t="t"/>
              <a:pathLst>
                <a:path extrusionOk="0" h="816768" w="61299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4516366" y="1270221"/>
              <a:ext cx="58923" cy="294893"/>
            </a:xfrm>
            <a:custGeom>
              <a:rect b="b" l="l" r="r" t="t"/>
              <a:pathLst>
                <a:path extrusionOk="0" h="294893" w="58923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4700740" y="855312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4700740" y="1272031"/>
              <a:ext cx="59303" cy="399764"/>
            </a:xfrm>
            <a:custGeom>
              <a:rect b="b" l="l" r="r" t="t"/>
              <a:pathLst>
                <a:path extrusionOk="0" h="399764" w="59303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4885398" y="962278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4885398" y="1264506"/>
              <a:ext cx="59778" cy="514159"/>
            </a:xfrm>
            <a:custGeom>
              <a:rect b="b" l="l" r="r" t="t"/>
              <a:pathLst>
                <a:path extrusionOk="0" h="514159" w="59778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5071197" y="1069910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5071197" y="1371948"/>
              <a:ext cx="59778" cy="514254"/>
            </a:xfrm>
            <a:custGeom>
              <a:rect b="b" l="l" r="r" t="t"/>
              <a:pathLst>
                <a:path extrusionOk="0" h="514254" w="59778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5257662" y="1177829"/>
              <a:ext cx="60919" cy="816482"/>
            </a:xfrm>
            <a:custGeom>
              <a:rect b="b" l="l" r="r" t="t"/>
              <a:pathLst>
                <a:path extrusionOk="0" h="816482" w="60919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5257662" y="1365376"/>
              <a:ext cx="60253" cy="628649"/>
            </a:xfrm>
            <a:custGeom>
              <a:rect b="b" l="l" r="r" t="t"/>
              <a:pathLst>
                <a:path extrusionOk="0" h="628649" w="60253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5444886" y="1286223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5444886" y="1359185"/>
              <a:ext cx="60729" cy="743235"/>
            </a:xfrm>
            <a:custGeom>
              <a:rect b="b" l="l" r="r" t="t"/>
              <a:pathLst>
                <a:path extrusionOk="0" h="743235" w="60729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4333133" y="641190"/>
              <a:ext cx="58828" cy="817816"/>
            </a:xfrm>
            <a:custGeom>
              <a:rect b="b" l="l" r="r" t="t"/>
              <a:pathLst>
                <a:path extrusionOk="0" h="817816" w="58828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4333133" y="1231074"/>
              <a:ext cx="58638" cy="228028"/>
            </a:xfrm>
            <a:custGeom>
              <a:rect b="b" l="l" r="r" t="t"/>
              <a:pathLst>
                <a:path extrusionOk="0" h="228028" w="58638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5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5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5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4106792" y="1565782"/>
              <a:ext cx="86160" cy="187928"/>
            </a:xfrm>
            <a:custGeom>
              <a:rect b="b" l="l" r="r" t="t"/>
              <a:pathLst>
                <a:path extrusionOk="0" h="187928" w="8616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4118918" y="1488575"/>
              <a:ext cx="61869" cy="119039"/>
            </a:xfrm>
            <a:custGeom>
              <a:rect b="b" l="l" r="r" t="t"/>
              <a:pathLst>
                <a:path extrusionOk="0" h="119039" w="61869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4255221" y="2314593"/>
              <a:ext cx="133508" cy="75339"/>
            </a:xfrm>
            <a:custGeom>
              <a:rect b="b" l="l" r="r" t="t"/>
              <a:pathLst>
                <a:path extrusionOk="0" h="75339" w="133508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4257103" y="2327115"/>
              <a:ext cx="131644" cy="62816"/>
            </a:xfrm>
            <a:custGeom>
              <a:rect b="b" l="l" r="r" t="t"/>
              <a:pathLst>
                <a:path extrusionOk="0" h="62816" w="131644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4157606" y="2270641"/>
              <a:ext cx="133494" cy="75381"/>
            </a:xfrm>
            <a:custGeom>
              <a:rect b="b" l="l" r="r" t="t"/>
              <a:pathLst>
                <a:path extrusionOk="0" h="75381" w="133494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4159499" y="2283205"/>
              <a:ext cx="131564" cy="62816"/>
            </a:xfrm>
            <a:custGeom>
              <a:rect b="b" l="l" r="r" t="t"/>
              <a:pathLst>
                <a:path extrusionOk="0" h="62816" w="131564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4157684" y="1783524"/>
              <a:ext cx="195217" cy="552238"/>
            </a:xfrm>
            <a:custGeom>
              <a:rect b="b" l="l" r="r" t="t"/>
              <a:pathLst>
                <a:path extrusionOk="0" h="552238" w="195217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4182697" y="1330426"/>
              <a:ext cx="141754" cy="227198"/>
            </a:xfrm>
            <a:custGeom>
              <a:rect b="b" l="l" r="r" t="t"/>
              <a:pathLst>
                <a:path extrusionOk="0" h="227198" w="141754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4136412" y="1491278"/>
              <a:ext cx="217917" cy="361626"/>
            </a:xfrm>
            <a:custGeom>
              <a:rect b="b" l="l" r="r" t="t"/>
              <a:pathLst>
                <a:path extrusionOk="0" h="361626" w="217917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4290792" y="1536579"/>
              <a:ext cx="276750" cy="215760"/>
            </a:xfrm>
            <a:custGeom>
              <a:rect b="b" l="l" r="r" t="t"/>
              <a:pathLst>
                <a:path extrusionOk="0" h="215760" w="27675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4280886" y="1531786"/>
              <a:ext cx="84275" cy="123474"/>
            </a:xfrm>
            <a:custGeom>
              <a:rect b="b" l="l" r="r" t="t"/>
              <a:pathLst>
                <a:path extrusionOk="0" h="123474" w="84275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4187208" y="1320312"/>
              <a:ext cx="137401" cy="151685"/>
            </a:xfrm>
            <a:custGeom>
              <a:rect b="b" l="l" r="r" t="t"/>
              <a:pathLst>
                <a:path extrusionOk="0" h="151685" w="137401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5589453" y="3105692"/>
              <a:ext cx="158988" cy="313238"/>
            </a:xfrm>
            <a:custGeom>
              <a:rect b="b" l="l" r="r" t="t"/>
              <a:pathLst>
                <a:path extrusionOk="0" h="313238" w="158988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5625064" y="3841302"/>
              <a:ext cx="109135" cy="84940"/>
            </a:xfrm>
            <a:custGeom>
              <a:rect b="b" l="l" r="r" t="t"/>
              <a:pathLst>
                <a:path extrusionOk="0" h="84940" w="109135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5624449" y="3869213"/>
              <a:ext cx="108591" cy="56989"/>
            </a:xfrm>
            <a:custGeom>
              <a:rect b="b" l="l" r="r" t="t"/>
              <a:pathLst>
                <a:path extrusionOk="0" h="56989" w="108591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5756800" y="3764382"/>
              <a:ext cx="108931" cy="81850"/>
            </a:xfrm>
            <a:custGeom>
              <a:rect b="b" l="l" r="r" t="t"/>
              <a:pathLst>
                <a:path extrusionOk="0" h="81850" w="108931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5756201" y="3790822"/>
              <a:ext cx="108657" cy="56976"/>
            </a:xfrm>
            <a:custGeom>
              <a:rect b="b" l="l" r="r" t="t"/>
              <a:pathLst>
                <a:path extrusionOk="0" h="56976" w="108657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5454721" y="3387696"/>
              <a:ext cx="383168" cy="465480"/>
            </a:xfrm>
            <a:custGeom>
              <a:rect b="b" l="l" r="r" t="t"/>
              <a:pathLst>
                <a:path extrusionOk="0" h="465480" w="383168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5486791" y="3077400"/>
              <a:ext cx="120860" cy="118150"/>
            </a:xfrm>
            <a:custGeom>
              <a:rect b="b" l="l" r="r" t="t"/>
              <a:pathLst>
                <a:path extrusionOk="0" h="118150" w="12086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5455024" y="3093521"/>
              <a:ext cx="195218" cy="382396"/>
            </a:xfrm>
            <a:custGeom>
              <a:rect b="b" l="l" r="r" t="t"/>
              <a:pathLst>
                <a:path extrusionOk="0" h="382396" w="195218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5481752" y="2955179"/>
              <a:ext cx="130450" cy="158871"/>
            </a:xfrm>
            <a:custGeom>
              <a:rect b="b" l="l" r="r" t="t"/>
              <a:pathLst>
                <a:path extrusionOk="0" h="158871" w="13045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5470442" y="2941583"/>
              <a:ext cx="136833" cy="135816"/>
            </a:xfrm>
            <a:custGeom>
              <a:rect b="b" l="l" r="r" t="t"/>
              <a:pathLst>
                <a:path extrusionOk="0" h="135816" w="136833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607306" y="3093878"/>
              <a:ext cx="63200" cy="92106"/>
            </a:xfrm>
            <a:custGeom>
              <a:rect b="b" l="l" r="r" t="t"/>
              <a:pathLst>
                <a:path extrusionOk="0" h="92106" w="6320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1" name="Google Shape;1771;p25"/>
            <p:cNvGrpSpPr/>
            <p:nvPr/>
          </p:nvGrpSpPr>
          <p:grpSpPr>
            <a:xfrm>
              <a:off x="2715952" y="2834463"/>
              <a:ext cx="319676" cy="242660"/>
              <a:chOff x="6621095" y="1452181"/>
              <a:chExt cx="330893" cy="250785"/>
            </a:xfrm>
          </p:grpSpPr>
          <p:sp>
            <p:nvSpPr>
              <p:cNvPr id="1772" name="Google Shape;1772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25"/>
            <p:cNvGrpSpPr/>
            <p:nvPr/>
          </p:nvGrpSpPr>
          <p:grpSpPr>
            <a:xfrm flipH="1">
              <a:off x="5538041" y="3330111"/>
              <a:ext cx="319676" cy="242660"/>
              <a:chOff x="6621095" y="1452181"/>
              <a:chExt cx="330893" cy="250785"/>
            </a:xfrm>
          </p:grpSpPr>
          <p:sp>
            <p:nvSpPr>
              <p:cNvPr id="1778" name="Google Shape;1778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3" name="Google Shape;1783;p25"/>
            <p:cNvSpPr/>
            <p:nvPr/>
          </p:nvSpPr>
          <p:spPr>
            <a:xfrm>
              <a:off x="5420536" y="3157173"/>
              <a:ext cx="148553" cy="414880"/>
            </a:xfrm>
            <a:custGeom>
              <a:rect b="b" l="l" r="r" t="t"/>
              <a:pathLst>
                <a:path extrusionOk="0" h="414880" w="148553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5414664" y="3153198"/>
              <a:ext cx="85059" cy="115922"/>
            </a:xfrm>
            <a:custGeom>
              <a:rect b="b" l="l" r="r" t="t"/>
              <a:pathLst>
                <a:path extrusionOk="0" h="115922" w="85059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25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1786" name="Google Shape;1786;p25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5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9" name="Google Shape;1829;p25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830" name="Google Shape;1830;p25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8" name="Google Shape;1838;p25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9" name="Google Shape;1889;p25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890" name="Google Shape;1890;p25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25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0" name="Google Shape;1910;p25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6274476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256990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322845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3417840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3400355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456326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5"/>
          <p:cNvSpPr txBox="1"/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THANKS!</a:t>
            </a:r>
            <a:endParaRPr sz="2400"/>
          </a:p>
        </p:txBody>
      </p:sp>
      <p:sp>
        <p:nvSpPr>
          <p:cNvPr id="1918" name="Google Shape;1918;p25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0" i="0" sz="2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4294967295" type="ctrTitle"/>
          </p:nvPr>
        </p:nvSpPr>
        <p:spPr>
          <a:xfrm>
            <a:off x="172175" y="175221"/>
            <a:ext cx="2909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lang="en"/>
              <a:t>Our Team</a:t>
            </a:r>
            <a:endParaRPr b="0" i="0" u="none" cap="none" strike="noStrike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33814" l="19531" r="14282" t="0"/>
          <a:stretch/>
        </p:blipFill>
        <p:spPr>
          <a:xfrm>
            <a:off x="453250" y="996575"/>
            <a:ext cx="2496300" cy="2496300"/>
          </a:xfrm>
          <a:prstGeom prst="ellipse">
            <a:avLst/>
          </a:prstGeom>
          <a:noFill/>
          <a:ln>
            <a:noFill/>
          </a:ln>
          <a:effectLst>
            <a:outerShdw blurRad="242888" rotWithShape="0" algn="bl" dir="5520000" dist="47625">
              <a:srgbClr val="000000">
                <a:alpha val="50000"/>
              </a:srgbClr>
            </a:outerShdw>
          </a:effectLst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850" y="996575"/>
            <a:ext cx="2496300" cy="24963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96" name="Google Shape;96;p13"/>
          <p:cNvSpPr txBox="1"/>
          <p:nvPr/>
        </p:nvSpPr>
        <p:spPr>
          <a:xfrm>
            <a:off x="770050" y="3492875"/>
            <a:ext cx="1994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Barlow"/>
                <a:ea typeface="Barlow"/>
                <a:cs typeface="Barlow"/>
                <a:sym typeface="Barlow"/>
              </a:rPr>
              <a:t>Aryan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Systems Developer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Database Admin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552450" y="3492875"/>
            <a:ext cx="22455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Barlow"/>
                <a:ea typeface="Barlow"/>
                <a:cs typeface="Barlow"/>
                <a:sym typeface="Barlow"/>
              </a:rPr>
              <a:t>Emil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Process Analyst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Quality Assurance Analyst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Designer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805775" y="3492875"/>
            <a:ext cx="1994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Barlow"/>
                <a:ea typeface="Barlow"/>
                <a:cs typeface="Barlow"/>
                <a:sym typeface="Barlow"/>
              </a:rPr>
              <a:t>Jamieson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Engineer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Team Lead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DevOps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8230882" y="3404577"/>
            <a:ext cx="569594" cy="1547940"/>
            <a:chOff x="5678143" y="1151382"/>
            <a:chExt cx="345795" cy="1043508"/>
          </a:xfrm>
        </p:grpSpPr>
        <p:sp>
          <p:nvSpPr>
            <p:cNvPr id="100" name="Google Shape;100;p13"/>
            <p:cNvSpPr/>
            <p:nvPr/>
          </p:nvSpPr>
          <p:spPr>
            <a:xfrm>
              <a:off x="5678143" y="1995246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81662" y="1153715"/>
              <a:ext cx="174078" cy="254926"/>
            </a:xfrm>
            <a:custGeom>
              <a:rect b="b" l="l" r="r" t="t"/>
              <a:pathLst>
                <a:path extrusionOk="0" h="318657" w="217597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776639" y="1337053"/>
              <a:ext cx="32518" cy="188360"/>
            </a:xfrm>
            <a:custGeom>
              <a:rect b="b" l="l" r="r" t="t"/>
              <a:pathLst>
                <a:path extrusionOk="0" h="235450" w="40647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795186" y="1151382"/>
              <a:ext cx="83137" cy="102663"/>
            </a:xfrm>
            <a:custGeom>
              <a:rect b="b" l="l" r="r" t="t"/>
              <a:pathLst>
                <a:path extrusionOk="0" h="128329" w="103921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811517" y="1263498"/>
              <a:ext cx="102898" cy="115088"/>
            </a:xfrm>
            <a:custGeom>
              <a:rect b="b" l="l" r="r" t="t"/>
              <a:pathLst>
                <a:path extrusionOk="0" h="143860" w="128622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81607" y="1300507"/>
              <a:ext cx="149918" cy="172167"/>
            </a:xfrm>
            <a:custGeom>
              <a:rect b="b" l="l" r="r" t="t"/>
              <a:pathLst>
                <a:path extrusionOk="0" h="215209" w="187397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808246" y="1159602"/>
              <a:ext cx="110823" cy="136345"/>
            </a:xfrm>
            <a:custGeom>
              <a:rect b="b" l="l" r="r" t="t"/>
              <a:pathLst>
                <a:path extrusionOk="0" h="170431" w="138529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812703" y="1158869"/>
              <a:ext cx="110779" cy="104694"/>
            </a:xfrm>
            <a:custGeom>
              <a:rect b="b" l="l" r="r" t="t"/>
              <a:pathLst>
                <a:path extrusionOk="0" h="130867" w="138474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898276" y="1323720"/>
              <a:ext cx="74471" cy="246223"/>
            </a:xfrm>
            <a:custGeom>
              <a:rect b="b" l="l" r="r" t="t"/>
              <a:pathLst>
                <a:path extrusionOk="0" h="307779" w="93089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5831068" y="2061801"/>
              <a:ext cx="86995" cy="66513"/>
            </a:xfrm>
            <a:custGeom>
              <a:rect b="b" l="l" r="r" t="t"/>
              <a:pathLst>
                <a:path extrusionOk="0" h="83141" w="108744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831514" y="2082973"/>
              <a:ext cx="86563" cy="44990"/>
            </a:xfrm>
            <a:custGeom>
              <a:rect b="b" l="l" r="r" t="t"/>
              <a:pathLst>
                <a:path extrusionOk="0" h="56238" w="108204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764925" y="2047104"/>
              <a:ext cx="79862" cy="61873"/>
            </a:xfrm>
            <a:custGeom>
              <a:rect b="b" l="l" r="r" t="t"/>
              <a:pathLst>
                <a:path extrusionOk="0" h="77341" w="99827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764880" y="2067438"/>
              <a:ext cx="79629" cy="41383"/>
            </a:xfrm>
            <a:custGeom>
              <a:rect b="b" l="l" r="r" t="t"/>
              <a:pathLst>
                <a:path extrusionOk="0" h="51729" w="99536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777722" y="1472916"/>
              <a:ext cx="170454" cy="595560"/>
            </a:xfrm>
            <a:custGeom>
              <a:rect b="b" l="l" r="r" t="t"/>
              <a:pathLst>
                <a:path extrusionOk="0" h="744450" w="213068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770564" y="1458904"/>
              <a:ext cx="181538" cy="396087"/>
            </a:xfrm>
            <a:custGeom>
              <a:rect b="b" l="l" r="r" t="t"/>
              <a:pathLst>
                <a:path extrusionOk="0" h="495109" w="226922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895126" y="1321170"/>
              <a:ext cx="61010" cy="76023"/>
            </a:xfrm>
            <a:custGeom>
              <a:rect b="b" l="l" r="r" t="t"/>
              <a:pathLst>
                <a:path extrusionOk="0" h="95029" w="76263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777141" y="1300603"/>
              <a:ext cx="50825" cy="53396"/>
            </a:xfrm>
            <a:custGeom>
              <a:rect b="b" l="l" r="r" t="t"/>
              <a:pathLst>
                <a:path extrusionOk="0" h="66745" w="63531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 flipH="1">
            <a:off x="2619559" y="3748418"/>
            <a:ext cx="792327" cy="1271023"/>
            <a:chOff x="6492499" y="4126007"/>
            <a:chExt cx="272380" cy="422295"/>
          </a:xfrm>
        </p:grpSpPr>
        <p:sp>
          <p:nvSpPr>
            <p:cNvPr id="118" name="Google Shape;118;p13"/>
            <p:cNvSpPr/>
            <p:nvPr/>
          </p:nvSpPr>
          <p:spPr>
            <a:xfrm rot="10800000">
              <a:off x="6492499" y="4391998"/>
              <a:ext cx="272380" cy="156304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 flipH="1">
              <a:off x="6653527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631565" y="4127172"/>
              <a:ext cx="91738" cy="134124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638516" y="4126007"/>
              <a:ext cx="43942" cy="54150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647100" y="4184749"/>
              <a:ext cx="54203" cy="60663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554604" y="4208935"/>
              <a:ext cx="102289" cy="145613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631332" y="4204595"/>
              <a:ext cx="79014" cy="104225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645396" y="4130153"/>
              <a:ext cx="58127" cy="71607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647754" y="4129873"/>
              <a:ext cx="58357" cy="54923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577749" y="4490229"/>
              <a:ext cx="45891" cy="35005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6577951" y="4501389"/>
              <a:ext cx="45683" cy="23850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6554804" y="4475155"/>
              <a:ext cx="42007" cy="3254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554997" y="4485886"/>
              <a:ext cx="41840" cy="2184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570371" y="4307401"/>
              <a:ext cx="100028" cy="17252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597627" y="4307742"/>
              <a:ext cx="99584" cy="18680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560564" y="4295988"/>
              <a:ext cx="148920" cy="137079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680201" y="4215053"/>
              <a:ext cx="51754" cy="18144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690335" y="4212768"/>
              <a:ext cx="31293" cy="39798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629015" y="4204538"/>
              <a:ext cx="26768" cy="28104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" name="Google Shape;139;p13"/>
            <p:cNvGrpSpPr/>
            <p:nvPr/>
          </p:nvGrpSpPr>
          <p:grpSpPr>
            <a:xfrm>
              <a:off x="6551322" y="4270887"/>
              <a:ext cx="147942" cy="112126"/>
              <a:chOff x="6621095" y="1452181"/>
              <a:chExt cx="330893" cy="250785"/>
            </a:xfrm>
          </p:grpSpPr>
          <p:sp>
            <p:nvSpPr>
              <p:cNvPr id="140" name="Google Shape;140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5" name="Google Shape;145;p13"/>
          <p:cNvPicPr preferRelativeResize="0"/>
          <p:nvPr/>
        </p:nvPicPr>
        <p:blipFill rotWithShape="1">
          <a:blip r:embed="rId5">
            <a:alphaModFix/>
          </a:blip>
          <a:srcRect b="35753" l="9153" r="15878" t="8909"/>
          <a:stretch/>
        </p:blipFill>
        <p:spPr>
          <a:xfrm>
            <a:off x="6194450" y="996575"/>
            <a:ext cx="2536200" cy="24963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ctrTitle"/>
          </p:nvPr>
        </p:nvSpPr>
        <p:spPr>
          <a:xfrm>
            <a:off x="1085850" y="2229150"/>
            <a:ext cx="4676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1085850" y="2914351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start with our description and problem statement</a:t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3" name="Google Shape;153;p1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54" name="Google Shape;154;p14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4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" name="Google Shape;245;p1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46" name="Google Shape;246;p1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Timeline</a:t>
            </a:r>
            <a:endParaRPr/>
          </a:p>
        </p:txBody>
      </p:sp>
      <p:sp>
        <p:nvSpPr>
          <p:cNvPr id="264" name="Google Shape;264;p15"/>
          <p:cNvSpPr txBox="1"/>
          <p:nvPr>
            <p:ph idx="1" type="body"/>
          </p:nvPr>
        </p:nvSpPr>
        <p:spPr>
          <a:xfrm>
            <a:off x="457200" y="1688300"/>
            <a:ext cx="5640900" cy="27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Outline Project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Objectives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Define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Measures of Success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Estimate Project Duration with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ctivity Diagram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Perform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Risk Analysis</a:t>
            </a:r>
            <a:r>
              <a:rPr lang="en"/>
              <a:t> and note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Countermeasures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5" name="Google Shape;265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68" name="Google Shape;268;p15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15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6" name="Google Shape;326;p15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27" name="Google Shape;327;p15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5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0" name="Google Shape;330;p15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31" name="Google Shape;331;p15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15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3" name="Google Shape;333;p15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5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5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5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5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5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5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5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5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5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5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5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15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15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15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15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15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5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5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5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15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5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5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5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5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5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5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5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5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5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5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15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15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5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5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5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15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5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5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5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5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5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5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5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15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15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5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15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15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15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15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15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15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15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5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5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5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5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5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98" name="Google Shape;398;p15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99" name="Google Shape;399;p15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15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15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4" name="Google Shape;404;p15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7" name="Google Shape;407;p15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"/>
          <p:cNvSpPr txBox="1"/>
          <p:nvPr>
            <p:ph type="title"/>
          </p:nvPr>
        </p:nvSpPr>
        <p:spPr>
          <a:xfrm>
            <a:off x="457200" y="605600"/>
            <a:ext cx="5640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418" name="Google Shape;418;p16"/>
          <p:cNvSpPr txBox="1"/>
          <p:nvPr>
            <p:ph idx="1" type="body"/>
          </p:nvPr>
        </p:nvSpPr>
        <p:spPr>
          <a:xfrm>
            <a:off x="457200" y="1329675"/>
            <a:ext cx="56409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Develop centralized platform where students &amp; alumni get updates about courses &amp; events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Helps management measure performance of school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Develop Mobile and Web Applications Simultaneously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0" name="Google Shape;420;p16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421" name="Google Shape;421;p16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16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44" name="Google Shape;444;p16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45" name="Google Shape;445;p16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8" name="Google Shape;448;p16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49" name="Google Shape;449;p16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450;p16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1" name="Google Shape;451;p16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16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6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16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16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16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16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16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16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6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6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6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6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16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16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16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16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6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16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16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16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16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16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16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16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16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16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16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16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16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16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16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16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16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16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16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16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16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16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6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6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6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6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6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6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6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6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6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6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6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6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6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6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6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6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6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6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6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6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6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5" name="Google Shape;515;p16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16" name="Google Shape;516;p16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17" name="Google Shape;517;p16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16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16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16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16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2" name="Google Shape;522;p16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6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6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25" name="Google Shape;525;p16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16"/>
            <p:cNvGrpSpPr/>
            <p:nvPr/>
          </p:nvGrpSpPr>
          <p:grpSpPr>
            <a:xfrm>
              <a:off x="6161836" y="4215479"/>
              <a:ext cx="350681" cy="265782"/>
              <a:chOff x="6621095" y="1452181"/>
              <a:chExt cx="330893" cy="250785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"/>
          <p:cNvSpPr txBox="1"/>
          <p:nvPr>
            <p:ph type="title"/>
          </p:nvPr>
        </p:nvSpPr>
        <p:spPr>
          <a:xfrm>
            <a:off x="457200" y="605600"/>
            <a:ext cx="28980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Objectives</a:t>
            </a:r>
            <a:endParaRPr sz="3600"/>
          </a:p>
        </p:txBody>
      </p:sp>
      <p:sp>
        <p:nvSpPr>
          <p:cNvPr id="565" name="Google Shape;565;p17"/>
          <p:cNvSpPr txBox="1"/>
          <p:nvPr>
            <p:ph idx="1" type="body"/>
          </p:nvPr>
        </p:nvSpPr>
        <p:spPr>
          <a:xfrm>
            <a:off x="97200" y="1251300"/>
            <a:ext cx="39348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Application will be modularized based on user groups (student, management &amp; alumni)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Use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Banner</a:t>
            </a:r>
            <a:r>
              <a:rPr lang="en" sz="1400"/>
              <a:t> for authenticating all user groups.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Web and Mobile platforms will use similar tech stack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has Messaging System for communication between all users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Management has extra powers: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Add/drop classes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Track discussions &amp; messaging for </a:t>
            </a:r>
            <a:r>
              <a:rPr lang="en" sz="1400"/>
              <a:t>harassment</a:t>
            </a:r>
            <a:endParaRPr sz="1400"/>
          </a:p>
        </p:txBody>
      </p:sp>
      <p:sp>
        <p:nvSpPr>
          <p:cNvPr id="566" name="Google Shape;566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17"/>
          <p:cNvSpPr txBox="1"/>
          <p:nvPr>
            <p:ph type="title"/>
          </p:nvPr>
        </p:nvSpPr>
        <p:spPr>
          <a:xfrm>
            <a:off x="4180800" y="605600"/>
            <a:ext cx="46896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Measures of Success</a:t>
            </a:r>
            <a:endParaRPr sz="3600"/>
          </a:p>
        </p:txBody>
      </p:sp>
      <p:sp>
        <p:nvSpPr>
          <p:cNvPr id="568" name="Google Shape;568;p17"/>
          <p:cNvSpPr txBox="1"/>
          <p:nvPr>
            <p:ph idx="1" type="body"/>
          </p:nvPr>
        </p:nvSpPr>
        <p:spPr>
          <a:xfrm>
            <a:off x="4453200" y="1251300"/>
            <a:ext cx="39348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Separate modules for each user group, with its own features (moving users between groups is also possible)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redirects to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Banner</a:t>
            </a:r>
            <a:r>
              <a:rPr lang="en" sz="1400"/>
              <a:t> for logging in users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Simplified maintenance due to similar tech and tools used by program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Intra- and Inter-group communication is successful (and chat-room creation is enabled)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informs management of harassment and cyber-violence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▸"/>
            </a:pPr>
            <a:r>
              <a:rPr lang="en" sz="1400"/>
              <a:t>Management is able to add/drop and edit classes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574" name="Google Shape;574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18"/>
          <p:cNvSpPr txBox="1"/>
          <p:nvPr>
            <p:ph idx="1" type="body"/>
          </p:nvPr>
        </p:nvSpPr>
        <p:spPr>
          <a:xfrm>
            <a:off x="457200" y="13741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Frontend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React and React Native</a:t>
            </a:r>
            <a:endParaRPr sz="1400"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Can use same framework for mobile and web</a:t>
            </a:r>
            <a:endParaRPr sz="1400"/>
          </a:p>
        </p:txBody>
      </p:sp>
      <p:sp>
        <p:nvSpPr>
          <p:cNvPr id="576" name="Google Shape;576;p18"/>
          <p:cNvSpPr txBox="1"/>
          <p:nvPr>
            <p:ph idx="4294967295" type="body"/>
          </p:nvPr>
        </p:nvSpPr>
        <p:spPr>
          <a:xfrm>
            <a:off x="3290250" y="1374100"/>
            <a:ext cx="25635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Server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Go-Lang for HTTP Server with in-built concurrency 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Will work as an API with RESTful API endpoints or GraphQL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NGINX for reverse proxy</a:t>
            </a:r>
            <a:endParaRPr sz="1400"/>
          </a:p>
        </p:txBody>
      </p:sp>
      <p:sp>
        <p:nvSpPr>
          <p:cNvPr id="577" name="Google Shape;577;p18"/>
          <p:cNvSpPr txBox="1"/>
          <p:nvPr>
            <p:ph idx="4294967295" type="body"/>
          </p:nvPr>
        </p:nvSpPr>
        <p:spPr>
          <a:xfrm>
            <a:off x="3290250" y="3276275"/>
            <a:ext cx="25635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Security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Handled by the university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SSL Encryption with Bearer-Token access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578" name="Google Shape;578;p18"/>
          <p:cNvSpPr txBox="1"/>
          <p:nvPr>
            <p:ph idx="1" type="body"/>
          </p:nvPr>
        </p:nvSpPr>
        <p:spPr>
          <a:xfrm>
            <a:off x="457200" y="3268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Deployment &amp; Production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Amazon Web Services for hardware management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Combine with Docker for CI deployment pipeline</a:t>
            </a:r>
            <a:endParaRPr sz="1400"/>
          </a:p>
        </p:txBody>
      </p:sp>
      <p:sp>
        <p:nvSpPr>
          <p:cNvPr id="579" name="Google Shape;579;p18"/>
          <p:cNvSpPr txBox="1"/>
          <p:nvPr>
            <p:ph idx="1" type="body"/>
          </p:nvPr>
        </p:nvSpPr>
        <p:spPr>
          <a:xfrm>
            <a:off x="6123300" y="1354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Database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Relational and user-permission managed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Will handle events such as updates, harassment tracking, ...</a:t>
            </a:r>
            <a:endParaRPr sz="1400"/>
          </a:p>
        </p:txBody>
      </p:sp>
      <p:pic>
        <p:nvPicPr>
          <p:cNvPr id="580" name="Google Shape;5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154" y="451700"/>
            <a:ext cx="1967691" cy="1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8"/>
          <p:cNvSpPr txBox="1"/>
          <p:nvPr>
            <p:ph idx="1" type="body"/>
          </p:nvPr>
        </p:nvSpPr>
        <p:spPr>
          <a:xfrm>
            <a:off x="6123300" y="3276275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Testing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Continuous Integration with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TravisCI</a:t>
            </a:r>
            <a:endParaRPr b="1"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UAT Testing for mobile and web separately</a:t>
            </a:r>
            <a:endParaRPr sz="1400"/>
          </a:p>
        </p:txBody>
      </p:sp>
      <p:pic>
        <p:nvPicPr>
          <p:cNvPr id="582" name="Google Shape;5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070" y="69626"/>
            <a:ext cx="2361173" cy="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 txBox="1"/>
          <p:nvPr>
            <p:ph idx="1" type="body"/>
          </p:nvPr>
        </p:nvSpPr>
        <p:spPr>
          <a:xfrm>
            <a:off x="457200" y="1332125"/>
            <a:ext cx="35541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COCOMO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Will follow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Semi-Detached</a:t>
            </a:r>
            <a:r>
              <a:rPr lang="en"/>
              <a:t> system model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 = a (KLOC)</a:t>
            </a:r>
            <a:r>
              <a:rPr baseline="30000" lang="en"/>
              <a:t>b</a:t>
            </a:r>
            <a:endParaRPr baseline="30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    = 3.0 (15)</a:t>
            </a:r>
            <a:r>
              <a:rPr baseline="30000" lang="en"/>
              <a:t>1.12</a:t>
            </a:r>
            <a:endParaRPr baseline="30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= 62.28 person-months</a:t>
            </a:r>
            <a:endParaRPr/>
          </a:p>
        </p:txBody>
      </p:sp>
      <p:sp>
        <p:nvSpPr>
          <p:cNvPr id="588" name="Google Shape;588;p19"/>
          <p:cNvSpPr txBox="1"/>
          <p:nvPr>
            <p:ph type="title"/>
          </p:nvPr>
        </p:nvSpPr>
        <p:spPr>
          <a:xfrm>
            <a:off x="457200" y="605600"/>
            <a:ext cx="5640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Project Estimation</a:t>
            </a:r>
            <a:endParaRPr/>
          </a:p>
        </p:txBody>
      </p:sp>
      <p:sp>
        <p:nvSpPr>
          <p:cNvPr id="589" name="Google Shape;589;p19"/>
          <p:cNvSpPr txBox="1"/>
          <p:nvPr>
            <p:ph idx="2" type="body"/>
          </p:nvPr>
        </p:nvSpPr>
        <p:spPr>
          <a:xfrm>
            <a:off x="4244450" y="1295000"/>
            <a:ext cx="46143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Albrecht Complexity Multipliers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Used to estimate total function points</a:t>
            </a:r>
            <a:endParaRPr/>
          </a:p>
        </p:txBody>
      </p:sp>
      <p:sp>
        <p:nvSpPr>
          <p:cNvPr id="590" name="Google Shape;590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1" name="Google Shape;591;p19"/>
          <p:cNvGraphicFramePr/>
          <p:nvPr/>
        </p:nvGraphicFramePr>
        <p:xfrm>
          <a:off x="4244450" y="21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{F3EB89A1-3945-44BC-815F-B490F8EC4B28}</a:tableStyleId>
              </a:tblPr>
              <a:tblGrid>
                <a:gridCol w="998700"/>
                <a:gridCol w="973700"/>
                <a:gridCol w="1049575"/>
                <a:gridCol w="812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External User Types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Estimate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Complexity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EI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EO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EQ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 (Low)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LIF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EIF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 (High)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Function Points (FP)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"/>
          <p:cNvSpPr txBox="1"/>
          <p:nvPr>
            <p:ph type="title"/>
          </p:nvPr>
        </p:nvSpPr>
        <p:spPr>
          <a:xfrm>
            <a:off x="457200" y="605600"/>
            <a:ext cx="7875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597" name="Google Shape;597;p20"/>
          <p:cNvSpPr txBox="1"/>
          <p:nvPr>
            <p:ph idx="1" type="body"/>
          </p:nvPr>
        </p:nvSpPr>
        <p:spPr>
          <a:xfrm>
            <a:off x="457200" y="1440700"/>
            <a:ext cx="4434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A: Development Server Setup (1 wk)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B: Mobile Env Setup (1wk)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C: Data collection (4wks)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D: Create software architecture for server (2wks)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E: Design UI/UX (3wks)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F: Server Development (6 sprints, 12wks)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G: Mobile application Development (5 sprints, 10wks)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H: Quality Assurance (5 sprints, 10wks)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I: User Acceptance Testing (2 sprints, 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J: Set up production server and deployment (1 sprint 2wk)</a:t>
            </a:r>
            <a:endParaRPr sz="1600"/>
          </a:p>
        </p:txBody>
      </p:sp>
      <p:sp>
        <p:nvSpPr>
          <p:cNvPr id="598" name="Google Shape;598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75" y="1440700"/>
            <a:ext cx="4313351" cy="198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